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2"/>
  </p:notesMasterIdLst>
  <p:sldIdLst>
    <p:sldId id="13686" r:id="rId9"/>
    <p:sldId id="2145705874" r:id="rId10"/>
    <p:sldId id="2145705878" r:id="rId11"/>
    <p:sldId id="2145705879" r:id="rId12"/>
    <p:sldId id="2145705900" r:id="rId13"/>
    <p:sldId id="2145705905" r:id="rId14"/>
    <p:sldId id="2145705903" r:id="rId15"/>
    <p:sldId id="2145705889" r:id="rId16"/>
    <p:sldId id="2145705910" r:id="rId17"/>
    <p:sldId id="2145705909" r:id="rId18"/>
    <p:sldId id="2145705908" r:id="rId19"/>
    <p:sldId id="2145705911" r:id="rId20"/>
    <p:sldId id="21457058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01"/>
    <p:restoredTop sz="96475"/>
  </p:normalViewPr>
  <p:slideViewPr>
    <p:cSldViewPr snapToGrid="0">
      <p:cViewPr varScale="1">
        <p:scale>
          <a:sx n="168" d="100"/>
          <a:sy n="168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1153123"/>
            <a:ext cx="11142921" cy="10370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Summary of the 1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st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and 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experiments for HTT splicing modulation compounds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Oct-21-2022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7" y="204645"/>
            <a:ext cx="11109572" cy="437353"/>
          </a:xfrm>
        </p:spPr>
        <p:txBody>
          <a:bodyPr/>
          <a:lstStyle/>
          <a:p>
            <a:r>
              <a:rPr lang="en-US" sz="2000" dirty="0"/>
              <a:t>DSG repeatability among 1</a:t>
            </a:r>
            <a:r>
              <a:rPr lang="en-US" sz="2000" baseline="30000" dirty="0"/>
              <a:t>st</a:t>
            </a:r>
            <a:r>
              <a:rPr lang="en-US" sz="2000" dirty="0"/>
              <a:t> and 2</a:t>
            </a:r>
            <a:r>
              <a:rPr lang="en-US" sz="2000" baseline="30000" dirty="0"/>
              <a:t>nd</a:t>
            </a:r>
            <a:r>
              <a:rPr lang="en-US" sz="2000" dirty="0"/>
              <a:t> experiments is good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A1AFC-63A2-63A1-A65B-09E4844C4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20" y="3218482"/>
            <a:ext cx="2914306" cy="3025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D1C7E-BDAE-AF57-2471-B5DC1681A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6" y="3274320"/>
            <a:ext cx="2914306" cy="2914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1E21F4-0853-FC88-4537-8345B1B63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28" y="503740"/>
            <a:ext cx="2964986" cy="2964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562EF1-8F55-DE2F-EAEB-4473BA5B0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6" y="669374"/>
            <a:ext cx="2808905" cy="28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25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83" y="204645"/>
            <a:ext cx="11799592" cy="737132"/>
          </a:xfrm>
        </p:spPr>
        <p:txBody>
          <a:bodyPr/>
          <a:lstStyle/>
          <a:p>
            <a:r>
              <a:rPr lang="en-US" sz="2000" dirty="0"/>
              <a:t>Most DSG induced by low concentration compounds were captured by high concentration ones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74A3BB-851D-F92B-A097-EA22FEA73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56" y="554389"/>
            <a:ext cx="2783355" cy="27833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76252-7172-9DAB-9DD4-A6AE5ED1F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336" y="496893"/>
            <a:ext cx="2783355" cy="2783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25C182-3275-42FA-8812-0BB9E5583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83" y="3337744"/>
            <a:ext cx="2735899" cy="27358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8B2153-0B44-CCA7-83BF-FACDC151B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336" y="3088153"/>
            <a:ext cx="2985490" cy="29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795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7" y="204645"/>
            <a:ext cx="11109572" cy="437353"/>
          </a:xfrm>
        </p:spPr>
        <p:txBody>
          <a:bodyPr/>
          <a:lstStyle/>
          <a:p>
            <a:r>
              <a:rPr lang="en-US" sz="2000" dirty="0"/>
              <a:t>DSG repeatability among 1</a:t>
            </a:r>
            <a:r>
              <a:rPr lang="en-US" sz="2000" baseline="30000" dirty="0"/>
              <a:t>st</a:t>
            </a:r>
            <a:r>
              <a:rPr lang="en-US" sz="2000" dirty="0"/>
              <a:t> and 2</a:t>
            </a:r>
            <a:r>
              <a:rPr lang="en-US" sz="2000" baseline="30000" dirty="0"/>
              <a:t>nd</a:t>
            </a:r>
            <a:r>
              <a:rPr lang="en-US" sz="2000" dirty="0"/>
              <a:t> experiments is good</a:t>
            </a:r>
          </a:p>
        </p:txBody>
      </p:sp>
    </p:spTree>
    <p:extLst>
      <p:ext uri="{BB962C8B-B14F-4D97-AF65-F5344CB8AC3E}">
        <p14:creationId xmlns:p14="http://schemas.microsoft.com/office/powerpoint/2010/main" val="127223072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batch)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1</a:t>
            </a:r>
            <a:r>
              <a:rPr lang="en-US" baseline="30000" dirty="0"/>
              <a:t>st</a:t>
            </a:r>
            <a:r>
              <a:rPr lang="en-US" dirty="0"/>
              <a:t> 6152 and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4D14BE-6DA6-53FF-E90B-997B0E12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82" y="941544"/>
            <a:ext cx="4661464" cy="49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14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148551"/>
            <a:ext cx="11425211" cy="684355"/>
          </a:xfrm>
        </p:spPr>
        <p:txBody>
          <a:bodyPr/>
          <a:lstStyle/>
          <a:p>
            <a:r>
              <a:rPr lang="en-US" sz="2000" dirty="0"/>
              <a:t>DSG: 1</a:t>
            </a:r>
            <a:r>
              <a:rPr lang="en-US" sz="2000" baseline="30000" dirty="0"/>
              <a:t>st</a:t>
            </a:r>
            <a:r>
              <a:rPr lang="en-US" sz="2000" dirty="0"/>
              <a:t> batch and 2</a:t>
            </a:r>
            <a:r>
              <a:rPr lang="en-US" sz="2000" baseline="30000" dirty="0"/>
              <a:t>nd</a:t>
            </a:r>
            <a:r>
              <a:rPr lang="en-US" sz="2000" dirty="0"/>
              <a:t> batch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1DB4962-D3D8-81F7-EDA9-9609C08E3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74097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88F3CB2-61C7-2A7F-9E32-87E9BE8A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3" y="938989"/>
            <a:ext cx="3873056" cy="4980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B08DC-0D06-E050-05F1-8867DB002D9E}"/>
              </a:ext>
            </a:extLst>
          </p:cNvPr>
          <p:cNvSpPr txBox="1"/>
          <p:nvPr/>
        </p:nvSpPr>
        <p:spPr>
          <a:xfrm>
            <a:off x="324090" y="2010136"/>
            <a:ext cx="2284071" cy="443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3BE5F-A41C-4980-1A76-C1A3A21FD8C0}"/>
              </a:ext>
            </a:extLst>
          </p:cNvPr>
          <p:cNvSpPr txBox="1"/>
          <p:nvPr/>
        </p:nvSpPr>
        <p:spPr>
          <a:xfrm>
            <a:off x="677226" y="471600"/>
            <a:ext cx="106150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0A5AE-A1DC-1934-2E1A-DE24E6787CFE}"/>
              </a:ext>
            </a:extLst>
          </p:cNvPr>
          <p:cNvSpPr txBox="1"/>
          <p:nvPr/>
        </p:nvSpPr>
        <p:spPr>
          <a:xfrm>
            <a:off x="4463323" y="369669"/>
            <a:ext cx="313739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with R4 (4vs8 Ctrl)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DE500-C1C3-DFE5-6B52-FB9AF10E6A5A}"/>
              </a:ext>
            </a:extLst>
          </p:cNvPr>
          <p:cNvSpPr txBox="1"/>
          <p:nvPr/>
        </p:nvSpPr>
        <p:spPr>
          <a:xfrm>
            <a:off x="8853683" y="367119"/>
            <a:ext cx="306045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WO R4 (3vs3 Ctrl)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C0D1B-88F6-EDB4-4880-6A9DF2BB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840931"/>
            <a:ext cx="3587195" cy="4924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2A617-C2FE-A6CD-E9FB-9F4F4B5D3036}"/>
              </a:ext>
            </a:extLst>
          </p:cNvPr>
          <p:cNvSpPr txBox="1"/>
          <p:nvPr/>
        </p:nvSpPr>
        <p:spPr>
          <a:xfrm>
            <a:off x="4625321" y="2109733"/>
            <a:ext cx="2229726" cy="2364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084C1-74F2-35DF-400B-D4455FA03F83}"/>
              </a:ext>
            </a:extLst>
          </p:cNvPr>
          <p:cNvSpPr txBox="1"/>
          <p:nvPr/>
        </p:nvSpPr>
        <p:spPr>
          <a:xfrm>
            <a:off x="4630654" y="4054375"/>
            <a:ext cx="2229726" cy="2364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4EED9D-4417-F812-9016-57A4EBE51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146" y="793940"/>
            <a:ext cx="3635880" cy="4964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885E84-B3FC-58E5-BA13-58BB90AB367D}"/>
              </a:ext>
            </a:extLst>
          </p:cNvPr>
          <p:cNvSpPr txBox="1"/>
          <p:nvPr/>
        </p:nvSpPr>
        <p:spPr>
          <a:xfrm>
            <a:off x="8673080" y="2084171"/>
            <a:ext cx="2229726" cy="2364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EA52A-20C2-4A5B-1DED-83088FB09532}"/>
              </a:ext>
            </a:extLst>
          </p:cNvPr>
          <p:cNvSpPr txBox="1"/>
          <p:nvPr/>
        </p:nvSpPr>
        <p:spPr>
          <a:xfrm>
            <a:off x="8673080" y="4054375"/>
            <a:ext cx="2229726" cy="2364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045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 in </a:t>
            </a:r>
            <a:r>
              <a:rPr lang="en-US" sz="2000" dirty="0" err="1"/>
              <a:t>eoi</a:t>
            </a:r>
            <a:endParaRPr lang="en-US" sz="20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B732836-7D1D-CDFE-C56D-008FDDC9B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53" y="1502295"/>
            <a:ext cx="3853409" cy="3853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FB120-999F-8647-AD95-7756F525448E}"/>
              </a:ext>
            </a:extLst>
          </p:cNvPr>
          <p:cNvSpPr txBox="1"/>
          <p:nvPr/>
        </p:nvSpPr>
        <p:spPr>
          <a:xfrm>
            <a:off x="267938" y="5837675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(leafcutter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7E7D2-F9AD-7350-C981-65A43AE97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8" y="1344808"/>
            <a:ext cx="4081362" cy="4081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A430EA-DA9D-635C-FF18-32D722AC740A}"/>
              </a:ext>
            </a:extLst>
          </p:cNvPr>
          <p:cNvSpPr txBox="1"/>
          <p:nvPr/>
        </p:nvSpPr>
        <p:spPr>
          <a:xfrm>
            <a:off x="1909562" y="707312"/>
            <a:ext cx="789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(1</a:t>
            </a:r>
            <a:r>
              <a:rPr lang="en-US" sz="1800" baseline="30000" dirty="0"/>
              <a:t>st</a:t>
            </a:r>
            <a:r>
              <a:rPr lang="en-US" sz="1800" dirty="0"/>
              <a:t> </a:t>
            </a:r>
            <a:r>
              <a:rPr lang="en-US" sz="1800" dirty="0" err="1"/>
              <a:t>ext</a:t>
            </a:r>
            <a:r>
              <a:rPr lang="en-US" sz="1800" dirty="0"/>
              <a:t>)                                                                                       (2</a:t>
            </a:r>
            <a:r>
              <a:rPr lang="en-US" sz="1800" baseline="30000" dirty="0"/>
              <a:t>nd</a:t>
            </a:r>
            <a:r>
              <a:rPr lang="en-US" sz="1800" dirty="0"/>
              <a:t> exp.)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2933C-E470-2AAF-7EBD-66DC39145DDF}"/>
              </a:ext>
            </a:extLst>
          </p:cNvPr>
          <p:cNvSpPr txBox="1"/>
          <p:nvPr/>
        </p:nvSpPr>
        <p:spPr>
          <a:xfrm>
            <a:off x="798620" y="4013504"/>
            <a:ext cx="2749471" cy="3950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B8ACB-9F46-C74F-EE9B-E3BBF0492BC3}"/>
              </a:ext>
            </a:extLst>
          </p:cNvPr>
          <p:cNvSpPr txBox="1"/>
          <p:nvPr/>
        </p:nvSpPr>
        <p:spPr>
          <a:xfrm>
            <a:off x="6636245" y="2840845"/>
            <a:ext cx="3734256" cy="39506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7" y="204645"/>
            <a:ext cx="11109572" cy="437353"/>
          </a:xfrm>
        </p:spPr>
        <p:txBody>
          <a:bodyPr/>
          <a:lstStyle/>
          <a:p>
            <a:r>
              <a:rPr lang="en-US" sz="2000" dirty="0"/>
              <a:t>DSG repeatability among 1</a:t>
            </a:r>
            <a:r>
              <a:rPr lang="en-US" sz="2000" baseline="30000" dirty="0"/>
              <a:t>st</a:t>
            </a:r>
            <a:r>
              <a:rPr lang="en-US" sz="2000" dirty="0"/>
              <a:t> and 2</a:t>
            </a:r>
            <a:r>
              <a:rPr lang="en-US" sz="2000" baseline="30000" dirty="0"/>
              <a:t>nd</a:t>
            </a:r>
            <a:r>
              <a:rPr lang="en-US" sz="2000" dirty="0"/>
              <a:t> experiments</a:t>
            </a:r>
            <a:br>
              <a:rPr lang="en-US" sz="2000" dirty="0"/>
            </a:br>
            <a:r>
              <a:rPr lang="en-US" sz="2000" dirty="0"/>
              <a:t>is good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B13C7-D098-62AE-7A1A-1602F78DE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26" y="36959"/>
            <a:ext cx="5774774" cy="6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429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7686</TotalTime>
  <Words>216</Words>
  <Application>Microsoft Macintosh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System Font Regular</vt:lpstr>
      <vt:lpstr>Arial</vt:lpstr>
      <vt:lpstr>Calibri</vt:lpstr>
      <vt:lpstr>Century Gothic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Sample similarity from Gene Expression (1st batch)</vt:lpstr>
      <vt:lpstr>Sample similarity from Gene Expression (2nd  batch raw)</vt:lpstr>
      <vt:lpstr>Sample similarity from Gene Expression (2nd  batch raw after removal of low-quality samples)</vt:lpstr>
      <vt:lpstr>Sample similarity from Gene Expression (2nd  batch raw after removal of R4)</vt:lpstr>
      <vt:lpstr>sashimi-plots: 1st 6152 and 2nd 6152</vt:lpstr>
      <vt:lpstr>DSG: 1st batch and 2nd batch</vt:lpstr>
      <vt:lpstr>DSG and dPSI in eoi</vt:lpstr>
      <vt:lpstr>DSG repeatability among 1st and 2nd experiments is good</vt:lpstr>
      <vt:lpstr>DSG repeatability among 1st and 2nd experiments is good</vt:lpstr>
      <vt:lpstr>Most DSG induced by low concentration compounds were captured by high concentration ones</vt:lpstr>
      <vt:lpstr>DSG repeatability among 1st and 2nd experiments is good</vt:lpstr>
      <vt:lpstr>Sample similarity from Gene Expression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23</cp:revision>
  <dcterms:created xsi:type="dcterms:W3CDTF">2021-06-27T14:47:41Z</dcterms:created>
  <dcterms:modified xsi:type="dcterms:W3CDTF">2022-10-21T14:49:31Z</dcterms:modified>
</cp:coreProperties>
</file>